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608" r:id="rId7"/>
    <p:sldId id="575" r:id="rId8"/>
    <p:sldId id="576" r:id="rId9"/>
    <p:sldId id="577" r:id="rId10"/>
    <p:sldId id="578" r:id="rId11"/>
    <p:sldId id="579" r:id="rId12"/>
    <p:sldId id="580" r:id="rId13"/>
    <p:sldId id="581" r:id="rId14"/>
    <p:sldId id="582" r:id="rId15"/>
    <p:sldId id="583" r:id="rId16"/>
    <p:sldId id="584" r:id="rId17"/>
    <p:sldId id="585" r:id="rId18"/>
    <p:sldId id="586" r:id="rId19"/>
    <p:sldId id="587" r:id="rId20"/>
    <p:sldId id="588" r:id="rId21"/>
    <p:sldId id="589" r:id="rId22"/>
    <p:sldId id="609" r:id="rId23"/>
    <p:sldId id="590" r:id="rId24"/>
    <p:sldId id="591" r:id="rId25"/>
    <p:sldId id="610" r:id="rId26"/>
    <p:sldId id="592" r:id="rId27"/>
    <p:sldId id="593" r:id="rId28"/>
    <p:sldId id="594" r:id="rId29"/>
    <p:sldId id="611" r:id="rId30"/>
    <p:sldId id="595" r:id="rId31"/>
    <p:sldId id="596" r:id="rId32"/>
    <p:sldId id="597" r:id="rId33"/>
    <p:sldId id="598" r:id="rId34"/>
    <p:sldId id="612" r:id="rId35"/>
    <p:sldId id="599" r:id="rId36"/>
    <p:sldId id="600" r:id="rId37"/>
    <p:sldId id="601" r:id="rId38"/>
    <p:sldId id="602" r:id="rId39"/>
    <p:sldId id="603" r:id="rId40"/>
    <p:sldId id="604" r:id="rId41"/>
    <p:sldId id="613" r:id="rId42"/>
    <p:sldId id="605" r:id="rId43"/>
    <p:sldId id="606" r:id="rId44"/>
    <p:sldId id="607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1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41"/>
        <p:guide pos="39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2.png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3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4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15.png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tags" Target="../tags/tag34.xml"/><Relationship Id="rId2" Type="http://schemas.openxmlformats.org/officeDocument/2006/relationships/image" Target="../media/image16.png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1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22.png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23.png"/><Relationship Id="rId1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2" Type="http://schemas.openxmlformats.org/officeDocument/2006/relationships/image" Target="../media/image24.png"/><Relationship Id="rId1" Type="http://schemas.openxmlformats.org/officeDocument/2006/relationships/tags" Target="../tags/tag4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0.xml"/><Relationship Id="rId2" Type="http://schemas.openxmlformats.org/officeDocument/2006/relationships/image" Target="../media/image25.png"/><Relationship Id="rId1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2.xml"/><Relationship Id="rId2" Type="http://schemas.openxmlformats.org/officeDocument/2006/relationships/image" Target="../media/image26.png"/><Relationship Id="rId1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5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5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tags" Target="../tags/tag5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6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31.png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32.png"/><Relationship Id="rId1" Type="http://schemas.openxmlformats.org/officeDocument/2006/relationships/tags" Target="../tags/tag60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33.png"/><Relationship Id="rId1" Type="http://schemas.openxmlformats.org/officeDocument/2006/relationships/tags" Target="../tags/tag6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tags" Target="../tags/tag65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35.png"/><Relationship Id="rId1" Type="http://schemas.openxmlformats.org/officeDocument/2006/relationships/tags" Target="../tags/tag66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tags" Target="../tags/tag69.xml"/><Relationship Id="rId2" Type="http://schemas.openxmlformats.org/officeDocument/2006/relationships/image" Target="../media/image36.png"/><Relationship Id="rId1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70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39.png"/><Relationship Id="rId1" Type="http://schemas.openxmlformats.org/officeDocument/2006/relationships/tags" Target="../tags/tag71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40.png"/><Relationship Id="rId1" Type="http://schemas.openxmlformats.org/officeDocument/2006/relationships/tags" Target="../tags/tag74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2" Type="http://schemas.openxmlformats.org/officeDocument/2006/relationships/image" Target="../media/image41.png"/><Relationship Id="rId1" Type="http://schemas.openxmlformats.org/officeDocument/2006/relationships/tags" Target="../tags/tag7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tags" Target="../tags/tag80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tags" Target="../tags/tag81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2085" y="2497455"/>
            <a:ext cx="7628255" cy="1497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490220"/>
            <a:ext cx="616140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9000" y="461010"/>
            <a:ext cx="5688330" cy="558736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863975" y="5301615"/>
            <a:ext cx="4900295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183880" y="909320"/>
            <a:ext cx="434340" cy="417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1150" y="1128395"/>
            <a:ext cx="9029700" cy="46005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999740" y="2493010"/>
            <a:ext cx="7320280" cy="1083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27985" y="4509135"/>
            <a:ext cx="7380605" cy="1083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836930"/>
            <a:ext cx="6697345" cy="481203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51630" y="2421255"/>
            <a:ext cx="1317625" cy="538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648075" y="2997200"/>
            <a:ext cx="167449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896225" y="4092575"/>
            <a:ext cx="1134745" cy="358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392035" y="4617720"/>
            <a:ext cx="1639570" cy="77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5595" y="1804670"/>
            <a:ext cx="9020175" cy="32480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232660" y="3150870"/>
            <a:ext cx="8140700" cy="1822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567690"/>
            <a:ext cx="6960235" cy="2072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83840" y="2708910"/>
            <a:ext cx="7001510" cy="294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9070" y="882650"/>
            <a:ext cx="7060565" cy="487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2750" y="553085"/>
            <a:ext cx="6537960" cy="553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5345" y="454660"/>
            <a:ext cx="5788660" cy="557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3385" y="476885"/>
            <a:ext cx="6704330" cy="56349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66125" y="3050540"/>
            <a:ext cx="942340" cy="469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533130" y="4867275"/>
            <a:ext cx="862965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7500" y="688975"/>
            <a:ext cx="6694805" cy="530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6540" y="526415"/>
            <a:ext cx="6828155" cy="552005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255635" y="973455"/>
            <a:ext cx="862965" cy="49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317865" y="3862705"/>
            <a:ext cx="862965" cy="34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5270" y="574675"/>
            <a:ext cx="7428865" cy="513524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802380" y="1989455"/>
            <a:ext cx="5638800" cy="1520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36365" y="4653280"/>
            <a:ext cx="5419090" cy="90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0850" y="405130"/>
            <a:ext cx="6915150" cy="565594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036050" y="1196975"/>
            <a:ext cx="381635" cy="44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780" y="548640"/>
            <a:ext cx="6605270" cy="55156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858770" y="4243705"/>
            <a:ext cx="675005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909320"/>
            <a:ext cx="6967220" cy="46088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288030" y="2061210"/>
            <a:ext cx="6306185" cy="3384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785" y="557530"/>
            <a:ext cx="5628005" cy="537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7665" y="405765"/>
            <a:ext cx="6671310" cy="571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5745" y="405765"/>
            <a:ext cx="6685280" cy="57143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4250" y="342265"/>
            <a:ext cx="5438140" cy="5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2520" y="421005"/>
            <a:ext cx="5071745" cy="566483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719830" y="5040630"/>
            <a:ext cx="4949190" cy="1045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967345" y="765810"/>
            <a:ext cx="41148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8565" y="496570"/>
            <a:ext cx="7738110" cy="53416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47430" y="2997200"/>
            <a:ext cx="97599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72830" y="4723765"/>
            <a:ext cx="950595" cy="531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76070" y="1533525"/>
            <a:ext cx="9039225" cy="37909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841625" y="2692400"/>
            <a:ext cx="6172835" cy="613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783840" y="4077335"/>
            <a:ext cx="7473950" cy="1139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8565" y="384810"/>
            <a:ext cx="7673340" cy="567499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964295" y="807720"/>
            <a:ext cx="494030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7730" y="1341120"/>
            <a:ext cx="8488045" cy="352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1795" y="1524000"/>
            <a:ext cx="8867775" cy="38100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279650" y="2853055"/>
            <a:ext cx="8147050" cy="237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260985"/>
            <a:ext cx="54578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9740" y="5237480"/>
            <a:ext cx="543877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2995" y="349250"/>
            <a:ext cx="5205730" cy="582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8075" y="405130"/>
            <a:ext cx="5123815" cy="563816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91585" y="5157470"/>
            <a:ext cx="513905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752080" y="1052830"/>
            <a:ext cx="388620" cy="436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909320"/>
            <a:ext cx="10962640" cy="48768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212975" y="2421255"/>
            <a:ext cx="8507730" cy="760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847850" y="4221480"/>
            <a:ext cx="9905365" cy="133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5160" y="404495"/>
            <a:ext cx="8649335" cy="56134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395460" y="1163320"/>
            <a:ext cx="445770" cy="467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2630" y="1772920"/>
            <a:ext cx="8994140" cy="32372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0050" y="636270"/>
            <a:ext cx="6659245" cy="501523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256905" y="1485265"/>
            <a:ext cx="97599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073390" y="4217035"/>
            <a:ext cx="97599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981075"/>
            <a:ext cx="6574155" cy="45059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440690"/>
            <a:ext cx="5601335" cy="562165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2725" y="685800"/>
            <a:ext cx="710438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3750" y="1125220"/>
            <a:ext cx="8394700" cy="405574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31845" y="2316480"/>
            <a:ext cx="6480175" cy="1040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288030" y="4149090"/>
            <a:ext cx="6480175" cy="949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5675" y="337185"/>
            <a:ext cx="5483225" cy="574421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833360" y="662305"/>
            <a:ext cx="445135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863975" y="5445125"/>
            <a:ext cx="4787900" cy="598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0345" y="1147445"/>
            <a:ext cx="9210675" cy="45624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07895" y="2493645"/>
            <a:ext cx="8155940" cy="3049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2975" y="396875"/>
            <a:ext cx="5394325" cy="569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2920" y="459105"/>
            <a:ext cx="6544945" cy="556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1785,&quot;width&quot;:9090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commondata" val="eyJoZGlkIjoiYjBlNzdiN2MxYmZlMzA5MjgwYTQyMDI4MjkxMmFjNjcifQ=="/>
  <p:tag name="KSO_WPP_MARK_KEY" val="0ec352ed-9de0-4560-956c-72474bbc75f6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114</Words>
  <Application>WPS 演示</Application>
  <PresentationFormat>宽屏</PresentationFormat>
  <Paragraphs>76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266</cp:revision>
  <dcterms:created xsi:type="dcterms:W3CDTF">2016-07-05T04:43:00Z</dcterms:created>
  <dcterms:modified xsi:type="dcterms:W3CDTF">2024-07-16T02:49:11Z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5B2E393E16F04DD992706C8A0117CEE9_13</vt:lpwstr>
  </property>
</Properties>
</file>